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3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dley Schutt" userId="96846af8c58e9ac3" providerId="LiveId" clId="{1A2E1AC1-C359-4779-AC44-AD6F905AC0F5}"/>
    <pc:docChg chg="delSld modSld">
      <pc:chgData name="Bradley Schutt" userId="96846af8c58e9ac3" providerId="LiveId" clId="{1A2E1AC1-C359-4779-AC44-AD6F905AC0F5}" dt="2021-05-23T12:43:54.648" v="6" actId="47"/>
      <pc:docMkLst>
        <pc:docMk/>
      </pc:docMkLst>
      <pc:sldChg chg="del modNotesTx">
        <pc:chgData name="Bradley Schutt" userId="96846af8c58e9ac3" providerId="LiveId" clId="{1A2E1AC1-C359-4779-AC44-AD6F905AC0F5}" dt="2021-05-23T12:43:54.648" v="6" actId="47"/>
        <pc:sldMkLst>
          <pc:docMk/>
          <pc:sldMk cId="1261410439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8ADB1-347C-4A2E-8886-45A0A11A1831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A21B-5A57-4700-BF2A-218DF7744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1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2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0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8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9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41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0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73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3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27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3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5/23/2021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35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marL="0" algn="l" defTabSz="914400" rtl="0" eaLnBrk="1" latinLnBrk="0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AA0F91-4F99-43DB-AA36-D1A6180F2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368776"/>
            <a:ext cx="11531600" cy="612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71C54-62BB-47BA-BEBD-CE2047571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444500"/>
            <a:ext cx="4527593" cy="5956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EC8C89-D0E2-42E6-94D5-3C73C328C6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129" y="403022"/>
            <a:ext cx="6683333" cy="599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8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9FBD04-727C-41E1-AD45-54DC496CD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27" y="431800"/>
            <a:ext cx="11285545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6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8DF83F-65CA-442E-AB85-2B088054B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34" y="457200"/>
            <a:ext cx="11418931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52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00CF04-93DC-470C-AF30-DAED3D0C8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50" y="451166"/>
            <a:ext cx="11518900" cy="59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37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40C559-BBE9-4CD3-8081-2B607A3C1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66" y="368300"/>
            <a:ext cx="11341868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43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78CD3C-7FB3-4A6C-8BF0-2900794DD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419100"/>
            <a:ext cx="11404600" cy="59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69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7DBC2F-AB32-4E7D-AD18-E0C0118DE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791" y="398272"/>
            <a:ext cx="11445909" cy="6061456"/>
          </a:xfrm>
          <a:prstGeom prst="rect">
            <a:avLst/>
          </a:prstGeom>
        </p:spPr>
      </p:pic>
      <p:sp>
        <p:nvSpPr>
          <p:cNvPr id="5" name="AutoShape 2">
            <a:extLst>
              <a:ext uri="{FF2B5EF4-FFF2-40B4-BE49-F238E27FC236}">
                <a16:creationId xmlns:a16="http://schemas.microsoft.com/office/drawing/2014/main" id="{A033A2D1-5895-45E8-BA14-CEE54AC34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7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D8329265-E983-41B9-B2BF-9346B9F11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95D90FDD-7CA2-492E-AF7B-0B195138A5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36900" y="469900"/>
            <a:ext cx="31115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F2AC3E-3F51-4AE3-AD12-BAA9713BA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9900"/>
            <a:ext cx="11328400" cy="603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47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A033A2D1-5895-45E8-BA14-CEE54AC34F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6C0BF4-80F7-4B6C-AB87-578BF8EE3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89" y="431800"/>
            <a:ext cx="7608711" cy="5981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3A43FD-4DB4-42D8-BAB4-527F6998D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444500"/>
            <a:ext cx="4572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1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D8329265-E983-41B9-B2BF-9346B9F114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95D90FDD-7CA2-492E-AF7B-0B195138A5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36900" y="469900"/>
            <a:ext cx="3111500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825954-82D0-4473-9C97-5D02A0BBC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49" y="469900"/>
            <a:ext cx="8376211" cy="5880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7D824E-8A1D-4F16-BFAC-AB403C932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25" y="469900"/>
            <a:ext cx="2943225" cy="5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59558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Avenir Next LT Pro</vt:lpstr>
      <vt:lpstr>Calibri</vt:lpstr>
      <vt:lpstr>Sabon Next LT</vt:lpstr>
      <vt:lpstr>Wingdings</vt:lpstr>
      <vt:lpstr>LuminousVTI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Joy of Coming Back Together</dc:title>
  <dc:creator>Bradley Schutt</dc:creator>
  <cp:lastModifiedBy>Bradley Schutt</cp:lastModifiedBy>
  <cp:revision>3</cp:revision>
  <dcterms:created xsi:type="dcterms:W3CDTF">2021-05-23T12:25:11Z</dcterms:created>
  <dcterms:modified xsi:type="dcterms:W3CDTF">2021-05-23T12:52:20Z</dcterms:modified>
</cp:coreProperties>
</file>